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3" r:id="rId8"/>
    <p:sldId id="262" r:id="rId9"/>
    <p:sldId id="264" r:id="rId10"/>
    <p:sldId id="265" r:id="rId11"/>
    <p:sldId id="268" r:id="rId12"/>
    <p:sldId id="266" r:id="rId13"/>
    <p:sldId id="267"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0A5A6655-3633-4E92-A2E6-9036208ECF4B}" type="datetimeFigureOut">
              <a:rPr lang="ru-KZ" smtClean="0"/>
              <a:t>21.04.2023</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85054CB7-8125-4002-B117-A481A9E2B309}" type="slidenum">
              <a:rPr lang="ru-KZ" smtClean="0"/>
              <a:t>‹#›</a:t>
            </a:fld>
            <a:endParaRPr lang="ru-KZ"/>
          </a:p>
        </p:txBody>
      </p:sp>
    </p:spTree>
    <p:extLst>
      <p:ext uri="{BB962C8B-B14F-4D97-AF65-F5344CB8AC3E}">
        <p14:creationId xmlns:p14="http://schemas.microsoft.com/office/powerpoint/2010/main" val="3244251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0A5A6655-3633-4E92-A2E6-9036208ECF4B}" type="datetimeFigureOut">
              <a:rPr lang="ru-KZ" smtClean="0"/>
              <a:t>21.04.2023</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85054CB7-8125-4002-B117-A481A9E2B309}" type="slidenum">
              <a:rPr lang="ru-KZ" smtClean="0"/>
              <a:t>‹#›</a:t>
            </a:fld>
            <a:endParaRPr lang="ru-KZ"/>
          </a:p>
        </p:txBody>
      </p:sp>
    </p:spTree>
    <p:extLst>
      <p:ext uri="{BB962C8B-B14F-4D97-AF65-F5344CB8AC3E}">
        <p14:creationId xmlns:p14="http://schemas.microsoft.com/office/powerpoint/2010/main" val="2502016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0A5A6655-3633-4E92-A2E6-9036208ECF4B}" type="datetimeFigureOut">
              <a:rPr lang="ru-KZ" smtClean="0"/>
              <a:t>21.04.2023</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85054CB7-8125-4002-B117-A481A9E2B309}" type="slidenum">
              <a:rPr lang="ru-KZ" smtClean="0"/>
              <a:t>‹#›</a:t>
            </a:fld>
            <a:endParaRPr lang="ru-KZ"/>
          </a:p>
        </p:txBody>
      </p:sp>
    </p:spTree>
    <p:extLst>
      <p:ext uri="{BB962C8B-B14F-4D97-AF65-F5344CB8AC3E}">
        <p14:creationId xmlns:p14="http://schemas.microsoft.com/office/powerpoint/2010/main" val="2450840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0A5A6655-3633-4E92-A2E6-9036208ECF4B}" type="datetimeFigureOut">
              <a:rPr lang="ru-KZ" smtClean="0"/>
              <a:t>21.04.2023</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85054CB7-8125-4002-B117-A481A9E2B309}" type="slidenum">
              <a:rPr lang="ru-KZ" smtClean="0"/>
              <a:t>‹#›</a:t>
            </a:fld>
            <a:endParaRPr lang="ru-KZ"/>
          </a:p>
        </p:txBody>
      </p:sp>
    </p:spTree>
    <p:extLst>
      <p:ext uri="{BB962C8B-B14F-4D97-AF65-F5344CB8AC3E}">
        <p14:creationId xmlns:p14="http://schemas.microsoft.com/office/powerpoint/2010/main" val="1698923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0A5A6655-3633-4E92-A2E6-9036208ECF4B}" type="datetimeFigureOut">
              <a:rPr lang="ru-KZ" smtClean="0"/>
              <a:t>21.04.2023</a:t>
            </a:fld>
            <a:endParaRPr lang="ru-KZ"/>
          </a:p>
        </p:txBody>
      </p:sp>
      <p:sp>
        <p:nvSpPr>
          <p:cNvPr id="5" name="Footer Placeholder 4"/>
          <p:cNvSpPr>
            <a:spLocks noGrp="1"/>
          </p:cNvSpPr>
          <p:nvPr>
            <p:ph type="ftr" sz="quarter" idx="11"/>
          </p:nvPr>
        </p:nvSpPr>
        <p:spPr/>
        <p:txBody>
          <a:bodyPr/>
          <a:lstStyle/>
          <a:p>
            <a:endParaRPr lang="ru-KZ"/>
          </a:p>
        </p:txBody>
      </p:sp>
      <p:sp>
        <p:nvSpPr>
          <p:cNvPr id="6" name="Slide Number Placeholder 5"/>
          <p:cNvSpPr>
            <a:spLocks noGrp="1"/>
          </p:cNvSpPr>
          <p:nvPr>
            <p:ph type="sldNum" sz="quarter" idx="12"/>
          </p:nvPr>
        </p:nvSpPr>
        <p:spPr/>
        <p:txBody>
          <a:bodyPr/>
          <a:lstStyle/>
          <a:p>
            <a:fld id="{85054CB7-8125-4002-B117-A481A9E2B309}" type="slidenum">
              <a:rPr lang="ru-KZ" smtClean="0"/>
              <a:t>‹#›</a:t>
            </a:fld>
            <a:endParaRPr lang="ru-KZ"/>
          </a:p>
        </p:txBody>
      </p:sp>
    </p:spTree>
    <p:extLst>
      <p:ext uri="{BB962C8B-B14F-4D97-AF65-F5344CB8AC3E}">
        <p14:creationId xmlns:p14="http://schemas.microsoft.com/office/powerpoint/2010/main" val="1343798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0A5A6655-3633-4E92-A2E6-9036208ECF4B}" type="datetimeFigureOut">
              <a:rPr lang="ru-KZ" smtClean="0"/>
              <a:t>21.04.2023</a:t>
            </a:fld>
            <a:endParaRPr lang="ru-KZ"/>
          </a:p>
        </p:txBody>
      </p:sp>
      <p:sp>
        <p:nvSpPr>
          <p:cNvPr id="6" name="Footer Placeholder 5"/>
          <p:cNvSpPr>
            <a:spLocks noGrp="1"/>
          </p:cNvSpPr>
          <p:nvPr>
            <p:ph type="ftr" sz="quarter" idx="11"/>
          </p:nvPr>
        </p:nvSpPr>
        <p:spPr/>
        <p:txBody>
          <a:bodyPr/>
          <a:lstStyle/>
          <a:p>
            <a:endParaRPr lang="ru-KZ"/>
          </a:p>
        </p:txBody>
      </p:sp>
      <p:sp>
        <p:nvSpPr>
          <p:cNvPr id="7" name="Slide Number Placeholder 6"/>
          <p:cNvSpPr>
            <a:spLocks noGrp="1"/>
          </p:cNvSpPr>
          <p:nvPr>
            <p:ph type="sldNum" sz="quarter" idx="12"/>
          </p:nvPr>
        </p:nvSpPr>
        <p:spPr/>
        <p:txBody>
          <a:bodyPr/>
          <a:lstStyle/>
          <a:p>
            <a:fld id="{85054CB7-8125-4002-B117-A481A9E2B309}" type="slidenum">
              <a:rPr lang="ru-KZ" smtClean="0"/>
              <a:t>‹#›</a:t>
            </a:fld>
            <a:endParaRPr lang="ru-KZ"/>
          </a:p>
        </p:txBody>
      </p:sp>
    </p:spTree>
    <p:extLst>
      <p:ext uri="{BB962C8B-B14F-4D97-AF65-F5344CB8AC3E}">
        <p14:creationId xmlns:p14="http://schemas.microsoft.com/office/powerpoint/2010/main" val="1902712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a:t>Образец заголовка</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0A5A6655-3633-4E92-A2E6-9036208ECF4B}" type="datetimeFigureOut">
              <a:rPr lang="ru-KZ" smtClean="0"/>
              <a:t>21.04.2023</a:t>
            </a:fld>
            <a:endParaRPr lang="ru-KZ"/>
          </a:p>
        </p:txBody>
      </p:sp>
      <p:sp>
        <p:nvSpPr>
          <p:cNvPr id="8" name="Footer Placeholder 7"/>
          <p:cNvSpPr>
            <a:spLocks noGrp="1"/>
          </p:cNvSpPr>
          <p:nvPr>
            <p:ph type="ftr" sz="quarter" idx="11"/>
          </p:nvPr>
        </p:nvSpPr>
        <p:spPr/>
        <p:txBody>
          <a:bodyPr/>
          <a:lstStyle/>
          <a:p>
            <a:endParaRPr lang="ru-KZ"/>
          </a:p>
        </p:txBody>
      </p:sp>
      <p:sp>
        <p:nvSpPr>
          <p:cNvPr id="9" name="Slide Number Placeholder 8"/>
          <p:cNvSpPr>
            <a:spLocks noGrp="1"/>
          </p:cNvSpPr>
          <p:nvPr>
            <p:ph type="sldNum" sz="quarter" idx="12"/>
          </p:nvPr>
        </p:nvSpPr>
        <p:spPr/>
        <p:txBody>
          <a:bodyPr/>
          <a:lstStyle/>
          <a:p>
            <a:fld id="{85054CB7-8125-4002-B117-A481A9E2B309}" type="slidenum">
              <a:rPr lang="ru-KZ" smtClean="0"/>
              <a:t>‹#›</a:t>
            </a:fld>
            <a:endParaRPr lang="ru-KZ"/>
          </a:p>
        </p:txBody>
      </p:sp>
    </p:spTree>
    <p:extLst>
      <p:ext uri="{BB962C8B-B14F-4D97-AF65-F5344CB8AC3E}">
        <p14:creationId xmlns:p14="http://schemas.microsoft.com/office/powerpoint/2010/main" val="2166965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0A5A6655-3633-4E92-A2E6-9036208ECF4B}" type="datetimeFigureOut">
              <a:rPr lang="ru-KZ" smtClean="0"/>
              <a:t>21.04.2023</a:t>
            </a:fld>
            <a:endParaRPr lang="ru-KZ"/>
          </a:p>
        </p:txBody>
      </p:sp>
      <p:sp>
        <p:nvSpPr>
          <p:cNvPr id="4" name="Footer Placeholder 3"/>
          <p:cNvSpPr>
            <a:spLocks noGrp="1"/>
          </p:cNvSpPr>
          <p:nvPr>
            <p:ph type="ftr" sz="quarter" idx="11"/>
          </p:nvPr>
        </p:nvSpPr>
        <p:spPr/>
        <p:txBody>
          <a:bodyPr/>
          <a:lstStyle/>
          <a:p>
            <a:endParaRPr lang="ru-KZ"/>
          </a:p>
        </p:txBody>
      </p:sp>
      <p:sp>
        <p:nvSpPr>
          <p:cNvPr id="5" name="Slide Number Placeholder 4"/>
          <p:cNvSpPr>
            <a:spLocks noGrp="1"/>
          </p:cNvSpPr>
          <p:nvPr>
            <p:ph type="sldNum" sz="quarter" idx="12"/>
          </p:nvPr>
        </p:nvSpPr>
        <p:spPr/>
        <p:txBody>
          <a:bodyPr/>
          <a:lstStyle/>
          <a:p>
            <a:fld id="{85054CB7-8125-4002-B117-A481A9E2B309}" type="slidenum">
              <a:rPr lang="ru-KZ" smtClean="0"/>
              <a:t>‹#›</a:t>
            </a:fld>
            <a:endParaRPr lang="ru-KZ"/>
          </a:p>
        </p:txBody>
      </p:sp>
    </p:spTree>
    <p:extLst>
      <p:ext uri="{BB962C8B-B14F-4D97-AF65-F5344CB8AC3E}">
        <p14:creationId xmlns:p14="http://schemas.microsoft.com/office/powerpoint/2010/main" val="1319658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5A6655-3633-4E92-A2E6-9036208ECF4B}" type="datetimeFigureOut">
              <a:rPr lang="ru-KZ" smtClean="0"/>
              <a:t>21.04.2023</a:t>
            </a:fld>
            <a:endParaRPr lang="ru-KZ"/>
          </a:p>
        </p:txBody>
      </p:sp>
      <p:sp>
        <p:nvSpPr>
          <p:cNvPr id="3" name="Footer Placeholder 2"/>
          <p:cNvSpPr>
            <a:spLocks noGrp="1"/>
          </p:cNvSpPr>
          <p:nvPr>
            <p:ph type="ftr" sz="quarter" idx="11"/>
          </p:nvPr>
        </p:nvSpPr>
        <p:spPr/>
        <p:txBody>
          <a:bodyPr/>
          <a:lstStyle/>
          <a:p>
            <a:endParaRPr lang="ru-KZ"/>
          </a:p>
        </p:txBody>
      </p:sp>
      <p:sp>
        <p:nvSpPr>
          <p:cNvPr id="4" name="Slide Number Placeholder 3"/>
          <p:cNvSpPr>
            <a:spLocks noGrp="1"/>
          </p:cNvSpPr>
          <p:nvPr>
            <p:ph type="sldNum" sz="quarter" idx="12"/>
          </p:nvPr>
        </p:nvSpPr>
        <p:spPr/>
        <p:txBody>
          <a:bodyPr/>
          <a:lstStyle/>
          <a:p>
            <a:fld id="{85054CB7-8125-4002-B117-A481A9E2B309}" type="slidenum">
              <a:rPr lang="ru-KZ" smtClean="0"/>
              <a:t>‹#›</a:t>
            </a:fld>
            <a:endParaRPr lang="ru-KZ"/>
          </a:p>
        </p:txBody>
      </p:sp>
    </p:spTree>
    <p:extLst>
      <p:ext uri="{BB962C8B-B14F-4D97-AF65-F5344CB8AC3E}">
        <p14:creationId xmlns:p14="http://schemas.microsoft.com/office/powerpoint/2010/main" val="3956354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0A5A6655-3633-4E92-A2E6-9036208ECF4B}" type="datetimeFigureOut">
              <a:rPr lang="ru-KZ" smtClean="0"/>
              <a:t>21.04.2023</a:t>
            </a:fld>
            <a:endParaRPr lang="ru-KZ"/>
          </a:p>
        </p:txBody>
      </p:sp>
      <p:sp>
        <p:nvSpPr>
          <p:cNvPr id="6" name="Footer Placeholder 5"/>
          <p:cNvSpPr>
            <a:spLocks noGrp="1"/>
          </p:cNvSpPr>
          <p:nvPr>
            <p:ph type="ftr" sz="quarter" idx="11"/>
          </p:nvPr>
        </p:nvSpPr>
        <p:spPr/>
        <p:txBody>
          <a:bodyPr/>
          <a:lstStyle/>
          <a:p>
            <a:endParaRPr lang="ru-KZ"/>
          </a:p>
        </p:txBody>
      </p:sp>
      <p:sp>
        <p:nvSpPr>
          <p:cNvPr id="7" name="Slide Number Placeholder 6"/>
          <p:cNvSpPr>
            <a:spLocks noGrp="1"/>
          </p:cNvSpPr>
          <p:nvPr>
            <p:ph type="sldNum" sz="quarter" idx="12"/>
          </p:nvPr>
        </p:nvSpPr>
        <p:spPr/>
        <p:txBody>
          <a:bodyPr/>
          <a:lstStyle/>
          <a:p>
            <a:fld id="{85054CB7-8125-4002-B117-A481A9E2B309}" type="slidenum">
              <a:rPr lang="ru-KZ" smtClean="0"/>
              <a:t>‹#›</a:t>
            </a:fld>
            <a:endParaRPr lang="ru-KZ"/>
          </a:p>
        </p:txBody>
      </p:sp>
    </p:spTree>
    <p:extLst>
      <p:ext uri="{BB962C8B-B14F-4D97-AF65-F5344CB8AC3E}">
        <p14:creationId xmlns:p14="http://schemas.microsoft.com/office/powerpoint/2010/main" val="2673252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0A5A6655-3633-4E92-A2E6-9036208ECF4B}" type="datetimeFigureOut">
              <a:rPr lang="ru-KZ" smtClean="0"/>
              <a:t>21.04.2023</a:t>
            </a:fld>
            <a:endParaRPr lang="ru-KZ"/>
          </a:p>
        </p:txBody>
      </p:sp>
      <p:sp>
        <p:nvSpPr>
          <p:cNvPr id="6" name="Footer Placeholder 5"/>
          <p:cNvSpPr>
            <a:spLocks noGrp="1"/>
          </p:cNvSpPr>
          <p:nvPr>
            <p:ph type="ftr" sz="quarter" idx="11"/>
          </p:nvPr>
        </p:nvSpPr>
        <p:spPr/>
        <p:txBody>
          <a:bodyPr/>
          <a:lstStyle/>
          <a:p>
            <a:endParaRPr lang="ru-KZ"/>
          </a:p>
        </p:txBody>
      </p:sp>
      <p:sp>
        <p:nvSpPr>
          <p:cNvPr id="7" name="Slide Number Placeholder 6"/>
          <p:cNvSpPr>
            <a:spLocks noGrp="1"/>
          </p:cNvSpPr>
          <p:nvPr>
            <p:ph type="sldNum" sz="quarter" idx="12"/>
          </p:nvPr>
        </p:nvSpPr>
        <p:spPr/>
        <p:txBody>
          <a:bodyPr/>
          <a:lstStyle/>
          <a:p>
            <a:fld id="{85054CB7-8125-4002-B117-A481A9E2B309}" type="slidenum">
              <a:rPr lang="ru-KZ" smtClean="0"/>
              <a:t>‹#›</a:t>
            </a:fld>
            <a:endParaRPr lang="ru-KZ"/>
          </a:p>
        </p:txBody>
      </p:sp>
    </p:spTree>
    <p:extLst>
      <p:ext uri="{BB962C8B-B14F-4D97-AF65-F5344CB8AC3E}">
        <p14:creationId xmlns:p14="http://schemas.microsoft.com/office/powerpoint/2010/main" val="48838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5A6655-3633-4E92-A2E6-9036208ECF4B}" type="datetimeFigureOut">
              <a:rPr lang="ru-KZ" smtClean="0"/>
              <a:t>21.04.2023</a:t>
            </a:fld>
            <a:endParaRPr lang="ru-KZ"/>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KZ"/>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054CB7-8125-4002-B117-A481A9E2B309}" type="slidenum">
              <a:rPr lang="ru-KZ" smtClean="0"/>
              <a:t>‹#›</a:t>
            </a:fld>
            <a:endParaRPr lang="ru-KZ"/>
          </a:p>
        </p:txBody>
      </p:sp>
    </p:spTree>
    <p:extLst>
      <p:ext uri="{BB962C8B-B14F-4D97-AF65-F5344CB8AC3E}">
        <p14:creationId xmlns:p14="http://schemas.microsoft.com/office/powerpoint/2010/main" val="32145068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B70465B-3955-7052-2A57-65420217D622}"/>
              </a:ext>
            </a:extLst>
          </p:cNvPr>
          <p:cNvSpPr>
            <a:spLocks noGrp="1"/>
          </p:cNvSpPr>
          <p:nvPr>
            <p:ph type="ctrTitle"/>
          </p:nvPr>
        </p:nvSpPr>
        <p:spPr/>
        <p:txBody>
          <a:bodyPr/>
          <a:lstStyle/>
          <a:p>
            <a:endParaRPr lang="ru-KZ" dirty="0"/>
          </a:p>
        </p:txBody>
      </p:sp>
      <p:sp>
        <p:nvSpPr>
          <p:cNvPr id="3" name="Подзаголовок 2">
            <a:extLst>
              <a:ext uri="{FF2B5EF4-FFF2-40B4-BE49-F238E27FC236}">
                <a16:creationId xmlns:a16="http://schemas.microsoft.com/office/drawing/2014/main" id="{09AF6AFC-0992-6125-7BD7-E2E04D03D786}"/>
              </a:ext>
            </a:extLst>
          </p:cNvPr>
          <p:cNvSpPr>
            <a:spLocks noGrp="1"/>
          </p:cNvSpPr>
          <p:nvPr>
            <p:ph type="subTitle" idx="1"/>
          </p:nvPr>
        </p:nvSpPr>
        <p:spPr/>
        <p:txBody>
          <a:bodyPr/>
          <a:lstStyle/>
          <a:p>
            <a:endParaRPr lang="ru-KZ"/>
          </a:p>
        </p:txBody>
      </p:sp>
      <p:pic>
        <p:nvPicPr>
          <p:cNvPr id="4" name="ecobot">
            <a:hlinkClick r:id="" action="ppaction://media"/>
            <a:extLst>
              <a:ext uri="{FF2B5EF4-FFF2-40B4-BE49-F238E27FC236}">
                <a16:creationId xmlns:a16="http://schemas.microsoft.com/office/drawing/2014/main" id="{8E1F0F0C-9101-F7A4-59E6-0142FE8E902C}"/>
              </a:ext>
            </a:extLst>
          </p:cNvPr>
          <p:cNvPicPr>
            <a:picLocks noChangeAspect="1"/>
          </p:cNvPicPr>
          <p:nvPr>
            <a:videoFile r:link="rId1"/>
            <p:extLst>
              <p:ext uri="{DAA4B4D4-6D71-4841-9C94-3DE7FCFB9230}">
                <p14:media xmlns:p14="http://schemas.microsoft.com/office/powerpoint/2010/main" r:embed="rId2">
                  <p14:trim end="111017"/>
                  <p14:fade in="1000" out="3750"/>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171461303"/>
      </p:ext>
    </p:extLst>
  </p:cSld>
  <p:clrMapOvr>
    <a:masterClrMapping/>
  </p:clrMapOvr>
  <mc:AlternateContent xmlns:mc="http://schemas.openxmlformats.org/markup-compatibility/2006" xmlns:p14="http://schemas.microsoft.com/office/powerpoint/2010/main">
    <mc:Choice Requires="p14">
      <p:transition spd="slow" p14:dur="2000" advTm="117017"/>
    </mc:Choice>
    <mc:Fallback xmlns="">
      <p:transition spd="slow" advTm="117017"/>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with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fullScrn="1">
              <p:cMediaNode vol="80000" mute="1">
                <p:cTn id="7"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9C1EDCC-E213-928C-F84D-0C76A08FAACA}"/>
              </a:ext>
            </a:extLst>
          </p:cNvPr>
          <p:cNvSpPr>
            <a:spLocks noGrp="1"/>
          </p:cNvSpPr>
          <p:nvPr>
            <p:ph type="title"/>
          </p:nvPr>
        </p:nvSpPr>
        <p:spPr/>
        <p:txBody>
          <a:bodyPr/>
          <a:lstStyle/>
          <a:p>
            <a:r>
              <a:rPr lang="en-US" dirty="0"/>
              <a:t> </a:t>
            </a:r>
            <a:endParaRPr lang="ru-KZ" dirty="0"/>
          </a:p>
        </p:txBody>
      </p:sp>
      <p:pic>
        <p:nvPicPr>
          <p:cNvPr id="4" name="ecobot">
            <a:hlinkClick r:id="" action="ppaction://media"/>
            <a:extLst>
              <a:ext uri="{FF2B5EF4-FFF2-40B4-BE49-F238E27FC236}">
                <a16:creationId xmlns:a16="http://schemas.microsoft.com/office/drawing/2014/main" id="{93FC1D10-90E2-4473-53F8-C88C28E49194}"/>
              </a:ext>
            </a:extLst>
          </p:cNvPr>
          <p:cNvPicPr>
            <a:picLocks noGrp="1" noChangeAspect="1"/>
          </p:cNvPicPr>
          <p:nvPr>
            <p:ph idx="1"/>
            <a:videoFile r:link="rId1"/>
            <p:extLst>
              <p:ext uri="{DAA4B4D4-6D71-4841-9C94-3DE7FCFB9230}">
                <p14:media xmlns:p14="http://schemas.microsoft.com/office/powerpoint/2010/main" r:embed="rId2">
                  <p14:trim st="87000" end="15181"/>
                </p14:media>
              </p:ext>
            </p:extLst>
          </p:nvPr>
        </p:nvPicPr>
        <p:blipFill>
          <a:blip r:embed="rId4"/>
          <a:stretch>
            <a:fillRect/>
          </a:stretch>
        </p:blipFill>
        <p:spPr>
          <a:xfrm>
            <a:off x="0" y="0"/>
            <a:ext cx="12192000" cy="6857845"/>
          </a:xfrm>
        </p:spPr>
      </p:pic>
      <p:sp>
        <p:nvSpPr>
          <p:cNvPr id="3" name="TextBox 2">
            <a:extLst>
              <a:ext uri="{FF2B5EF4-FFF2-40B4-BE49-F238E27FC236}">
                <a16:creationId xmlns:a16="http://schemas.microsoft.com/office/drawing/2014/main" id="{91447EEC-17D3-E154-B279-7F9E754010E7}"/>
              </a:ext>
            </a:extLst>
          </p:cNvPr>
          <p:cNvSpPr txBox="1"/>
          <p:nvPr/>
        </p:nvSpPr>
        <p:spPr>
          <a:xfrm>
            <a:off x="838200" y="2736424"/>
            <a:ext cx="5961611" cy="1384995"/>
          </a:xfrm>
          <a:prstGeom prst="rect">
            <a:avLst/>
          </a:prstGeom>
          <a:noFill/>
        </p:spPr>
        <p:txBody>
          <a:bodyPr wrap="square">
            <a:spAutoFit/>
          </a:bodyPr>
          <a:lstStyle/>
          <a:p>
            <a:r>
              <a:rPr lang="kk-KZ" sz="2800" dirty="0"/>
              <a:t>Бот қоршаған ортаға әсерді азайтуға көмектесетін нөлдік шығарымдар туралы қысқаша кеңестер береді.</a:t>
            </a:r>
            <a:endParaRPr lang="ru-KZ" sz="2800" dirty="0"/>
          </a:p>
        </p:txBody>
      </p:sp>
    </p:spTree>
    <p:extLst>
      <p:ext uri="{BB962C8B-B14F-4D97-AF65-F5344CB8AC3E}">
        <p14:creationId xmlns:p14="http://schemas.microsoft.com/office/powerpoint/2010/main" val="983756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000" fill="hold"/>
                                        <p:tgtEl>
                                          <p:spTgt spid="4"/>
                                        </p:tgtEl>
                                      </p:cBhvr>
                                    </p:cmd>
                                  </p:childTnLst>
                                </p:cTn>
                              </p:par>
                              <p:par>
                                <p:cTn id="7" presetID="2" presetClass="entr" presetSubtype="8" fill="hold" grpId="0" nodeType="withEffect">
                                  <p:stCondLst>
                                    <p:cond delay="800"/>
                                  </p:stCondLst>
                                  <p:childTnLst>
                                    <p:set>
                                      <p:cBhvr>
                                        <p:cTn id="8" dur="1" fill="hold">
                                          <p:stCondLst>
                                            <p:cond delay="0"/>
                                          </p:stCondLst>
                                        </p:cTn>
                                        <p:tgtEl>
                                          <p:spTgt spid="3"/>
                                        </p:tgtEl>
                                        <p:attrNameLst>
                                          <p:attrName>style.visibility</p:attrName>
                                        </p:attrNameLst>
                                      </p:cBhvr>
                                      <p:to>
                                        <p:strVal val="visible"/>
                                      </p:to>
                                    </p:set>
                                    <p:anim calcmode="lin" valueType="num">
                                      <p:cBhvr additive="base">
                                        <p:cTn id="9" dur="1000" fill="hold"/>
                                        <p:tgtEl>
                                          <p:spTgt spid="3"/>
                                        </p:tgtEl>
                                        <p:attrNameLst>
                                          <p:attrName>ppt_x</p:attrName>
                                        </p:attrNameLst>
                                      </p:cBhvr>
                                      <p:tavLst>
                                        <p:tav tm="0">
                                          <p:val>
                                            <p:strVal val="0-#ppt_w/2"/>
                                          </p:val>
                                        </p:tav>
                                        <p:tav tm="100000">
                                          <p:val>
                                            <p:strVal val="#ppt_x"/>
                                          </p:val>
                                        </p:tav>
                                      </p:tavLst>
                                    </p:anim>
                                    <p:anim calcmode="lin" valueType="num">
                                      <p:cBhvr additive="base">
                                        <p:cTn id="10"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1000"/>
                                        <p:tgtEl>
                                          <p:spTgt spid="3"/>
                                        </p:tgtEl>
                                      </p:cBhvr>
                                    </p:animEffect>
                                    <p:set>
                                      <p:cBhvr>
                                        <p:cTn id="15" dur="1" fill="hold">
                                          <p:stCondLst>
                                            <p:cond delay="9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seq concurrent="1" nextAc="seek">
              <p:cTn id="17" restart="whenNotActive" fill="hold" evtFilter="cancelBubble" nodeType="interactiveSeq">
                <p:stCondLst>
                  <p:cond evt="onClick" delay="0">
                    <p:tgtEl>
                      <p:spTgt spid="4"/>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withEffect">
                                  <p:stCondLst>
                                    <p:cond delay="0"/>
                                  </p:stCondLst>
                                  <p:childTnLst>
                                    <p:cmd type="call" cmd="togglePause">
                                      <p:cBhvr>
                                        <p:cTn id="21"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p:bldP spid="3"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F51EDF7-CAEF-CFE9-344D-5E6ED573A438}"/>
              </a:ext>
            </a:extLst>
          </p:cNvPr>
          <p:cNvSpPr>
            <a:spLocks noGrp="1"/>
          </p:cNvSpPr>
          <p:nvPr>
            <p:ph type="title"/>
          </p:nvPr>
        </p:nvSpPr>
        <p:spPr>
          <a:xfrm>
            <a:off x="838200" y="2766218"/>
            <a:ext cx="10515600" cy="1325563"/>
          </a:xfrm>
        </p:spPr>
        <p:txBody>
          <a:bodyPr/>
          <a:lstStyle/>
          <a:p>
            <a:pPr algn="ctr"/>
            <a:r>
              <a:rPr lang="kk-KZ" dirty="0">
                <a:effectLst/>
              </a:rPr>
              <a:t>Жоба:</a:t>
            </a:r>
            <a:endParaRPr lang="ru-KZ" dirty="0"/>
          </a:p>
        </p:txBody>
      </p:sp>
    </p:spTree>
    <p:extLst>
      <p:ext uri="{BB962C8B-B14F-4D97-AF65-F5344CB8AC3E}">
        <p14:creationId xmlns:p14="http://schemas.microsoft.com/office/powerpoint/2010/main" val="2343267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447EEC-17D3-E154-B279-7F9E754010E7}"/>
              </a:ext>
            </a:extLst>
          </p:cNvPr>
          <p:cNvSpPr txBox="1"/>
          <p:nvPr/>
        </p:nvSpPr>
        <p:spPr>
          <a:xfrm>
            <a:off x="779318" y="1659285"/>
            <a:ext cx="10633364" cy="3539430"/>
          </a:xfrm>
          <a:prstGeom prst="rect">
            <a:avLst/>
          </a:prstGeom>
          <a:noFill/>
        </p:spPr>
        <p:txBody>
          <a:bodyPr wrap="square">
            <a:spAutoFit/>
          </a:bodyPr>
          <a:lstStyle/>
          <a:p>
            <a:r>
              <a:rPr lang="kk-KZ" sz="2800" dirty="0"/>
              <a:t>Қорытынды:</a:t>
            </a:r>
          </a:p>
          <a:p>
            <a:br>
              <a:rPr lang="kk-KZ" sz="2800" dirty="0"/>
            </a:br>
            <a:endParaRPr lang="kk-KZ" sz="2800" dirty="0"/>
          </a:p>
          <a:p>
            <a:r>
              <a:rPr lang="kk-KZ" sz="2800" dirty="0"/>
              <a:t>Эко Бот арқылы қолданушылар қолжетімді ақпаратқа ие болып, қалдықтарды қалай қайта дұрыс өңдеуге және қоршаған ортаны сақтауға мүмкіндік береді. Бұл қоршаған ортаға зиянды азайтуға ғана емес, жалпы қоғамның экологиялық сауатын арттыруға көмектеседі.</a:t>
            </a:r>
            <a:endParaRPr lang="ru-KZ" sz="2800" dirty="0"/>
          </a:p>
        </p:txBody>
      </p:sp>
    </p:spTree>
    <p:extLst>
      <p:ext uri="{BB962C8B-B14F-4D97-AF65-F5344CB8AC3E}">
        <p14:creationId xmlns:p14="http://schemas.microsoft.com/office/powerpoint/2010/main" val="293835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8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grpId="1" nodeType="clickEffect">
                                  <p:stCondLst>
                                    <p:cond delay="0"/>
                                  </p:stCondLst>
                                  <p:childTnLst>
                                    <p:animEffect transition="out" filter="fade">
                                      <p:cBhvr>
                                        <p:cTn id="13" dur="1000"/>
                                        <p:tgtEl>
                                          <p:spTgt spid="3"/>
                                        </p:tgtEl>
                                      </p:cBhvr>
                                    </p:animEffect>
                                    <p:set>
                                      <p:cBhvr>
                                        <p:cTn id="14" dur="1" fill="hold">
                                          <p:stCondLst>
                                            <p:cond delay="9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447EEC-17D3-E154-B279-7F9E754010E7}"/>
              </a:ext>
            </a:extLst>
          </p:cNvPr>
          <p:cNvSpPr txBox="1"/>
          <p:nvPr/>
        </p:nvSpPr>
        <p:spPr>
          <a:xfrm>
            <a:off x="891191" y="4452363"/>
            <a:ext cx="10409613" cy="954107"/>
          </a:xfrm>
          <a:prstGeom prst="rect">
            <a:avLst/>
          </a:prstGeom>
          <a:noFill/>
        </p:spPr>
        <p:txBody>
          <a:bodyPr wrap="square">
            <a:spAutoFit/>
          </a:bodyPr>
          <a:lstStyle/>
          <a:p>
            <a:pPr algn="ctr"/>
            <a:r>
              <a:rPr lang="kk-KZ" sz="28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Бірге біз әлемді таза </a:t>
            </a:r>
          </a:p>
          <a:p>
            <a:pPr algn="ctr"/>
            <a:r>
              <a:rPr lang="kk-KZ" sz="28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және сау ете аламыз!</a:t>
            </a:r>
            <a:endParaRPr lang="ru-KZ" sz="28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2" name="Прямоугольник 1">
            <a:extLst>
              <a:ext uri="{FF2B5EF4-FFF2-40B4-BE49-F238E27FC236}">
                <a16:creationId xmlns:a16="http://schemas.microsoft.com/office/drawing/2014/main" id="{C6DD5A18-0658-7C50-D67B-F389012E167F}"/>
              </a:ext>
            </a:extLst>
          </p:cNvPr>
          <p:cNvSpPr/>
          <p:nvPr/>
        </p:nvSpPr>
        <p:spPr>
          <a:xfrm>
            <a:off x="2400756" y="2505670"/>
            <a:ext cx="7390485" cy="923330"/>
          </a:xfrm>
          <a:prstGeom prst="rect">
            <a:avLst/>
          </a:prstGeom>
          <a:noFill/>
        </p:spPr>
        <p:txBody>
          <a:bodyPr wrap="none" lIns="91440" tIns="45720" rIns="91440" bIns="45720">
            <a:spAutoFit/>
          </a:bodyPr>
          <a:lstStyle/>
          <a:p>
            <a:pPr algn="ctr"/>
            <a:r>
              <a:rPr lang="kk-KZ" sz="5400" dirty="0">
                <a:effectLst/>
              </a:rPr>
              <a:t>Назарларыңызға рахмет</a:t>
            </a:r>
            <a:endParaRPr lang="ru-RU"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371844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0"/>
                            </p:stCondLst>
                            <p:childTnLst>
                              <p:par>
                                <p:cTn id="8" presetID="2" presetClass="entr" presetSubtype="4" fill="hold" grpId="0" nodeType="after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 calcmode="lin" valueType="num">
                                      <p:cBhvr additive="base">
                                        <p:cTn id="10" dur="75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1" dur="75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12" fill="hold">
                            <p:stCondLst>
                              <p:cond delay="750"/>
                            </p:stCondLst>
                            <p:childTnLst>
                              <p:par>
                                <p:cTn id="13" presetID="2" presetClass="entr" presetSubtype="4" fill="hold" grpId="0" nodeType="after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75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75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CCE6F04-082C-689C-D885-1C77B995B742}"/>
              </a:ext>
            </a:extLst>
          </p:cNvPr>
          <p:cNvSpPr>
            <a:spLocks noGrp="1"/>
          </p:cNvSpPr>
          <p:nvPr>
            <p:ph type="title"/>
          </p:nvPr>
        </p:nvSpPr>
        <p:spPr/>
        <p:txBody>
          <a:bodyPr/>
          <a:lstStyle/>
          <a:p>
            <a:r>
              <a:rPr lang="kk-KZ" dirty="0"/>
              <a:t> </a:t>
            </a:r>
            <a:endParaRPr lang="ru-KZ" dirty="0"/>
          </a:p>
        </p:txBody>
      </p:sp>
      <p:pic>
        <p:nvPicPr>
          <p:cNvPr id="5" name="Объект 4">
            <a:extLst>
              <a:ext uri="{FF2B5EF4-FFF2-40B4-BE49-F238E27FC236}">
                <a16:creationId xmlns:a16="http://schemas.microsoft.com/office/drawing/2014/main" id="{1CAD6B80-8545-AD64-79C7-E8320276480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25819" y="0"/>
            <a:ext cx="6447120" cy="6864990"/>
          </a:xfrm>
        </p:spPr>
      </p:pic>
    </p:spTree>
    <p:extLst>
      <p:ext uri="{BB962C8B-B14F-4D97-AF65-F5344CB8AC3E}">
        <p14:creationId xmlns:p14="http://schemas.microsoft.com/office/powerpoint/2010/main" val="955279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F51EDF7-CAEF-CFE9-344D-5E6ED573A438}"/>
              </a:ext>
            </a:extLst>
          </p:cNvPr>
          <p:cNvSpPr>
            <a:spLocks noGrp="1"/>
          </p:cNvSpPr>
          <p:nvPr>
            <p:ph type="title"/>
          </p:nvPr>
        </p:nvSpPr>
        <p:spPr/>
        <p:txBody>
          <a:bodyPr/>
          <a:lstStyle/>
          <a:p>
            <a:r>
              <a:rPr lang="en-US" dirty="0"/>
              <a:t> </a:t>
            </a:r>
            <a:r>
              <a:rPr lang="kk-KZ" dirty="0">
                <a:effectLst/>
              </a:rPr>
              <a:t>Мақсаты:</a:t>
            </a:r>
            <a:endParaRPr lang="ru-KZ" dirty="0"/>
          </a:p>
        </p:txBody>
      </p:sp>
      <p:sp>
        <p:nvSpPr>
          <p:cNvPr id="3" name="Объект 2">
            <a:extLst>
              <a:ext uri="{FF2B5EF4-FFF2-40B4-BE49-F238E27FC236}">
                <a16:creationId xmlns:a16="http://schemas.microsoft.com/office/drawing/2014/main" id="{122D19EB-70E8-C7C6-12CA-1A0034A4445C}"/>
              </a:ext>
            </a:extLst>
          </p:cNvPr>
          <p:cNvSpPr>
            <a:spLocks noGrp="1"/>
          </p:cNvSpPr>
          <p:nvPr>
            <p:ph idx="1"/>
          </p:nvPr>
        </p:nvSpPr>
        <p:spPr>
          <a:xfrm>
            <a:off x="838200" y="2166425"/>
            <a:ext cx="10515600" cy="4010538"/>
          </a:xfrm>
        </p:spPr>
        <p:txBody>
          <a:bodyPr/>
          <a:lstStyle/>
          <a:p>
            <a:pPr marL="0" indent="0">
              <a:buNone/>
            </a:pPr>
            <a:r>
              <a:rPr lang="kk-KZ" dirty="0">
                <a:effectLst/>
              </a:rPr>
              <a:t>Қалдықтарды қайта өңдеу процесін жеңілдету, сондай-ақ пайдаланушыларды қоршаған ортаны қорғау мен сақтауға үлес қосу мүмкіндіктері туралы ақпараттандыру. </a:t>
            </a:r>
            <a:endParaRPr lang="ru-KZ" dirty="0"/>
          </a:p>
        </p:txBody>
      </p:sp>
    </p:spTree>
    <p:extLst>
      <p:ext uri="{BB962C8B-B14F-4D97-AF65-F5344CB8AC3E}">
        <p14:creationId xmlns:p14="http://schemas.microsoft.com/office/powerpoint/2010/main" val="4080049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F51EDF7-CAEF-CFE9-344D-5E6ED573A438}"/>
              </a:ext>
            </a:extLst>
          </p:cNvPr>
          <p:cNvSpPr>
            <a:spLocks noGrp="1"/>
          </p:cNvSpPr>
          <p:nvPr>
            <p:ph type="title"/>
          </p:nvPr>
        </p:nvSpPr>
        <p:spPr/>
        <p:txBody>
          <a:bodyPr/>
          <a:lstStyle/>
          <a:p>
            <a:r>
              <a:rPr lang="kk-KZ" dirty="0"/>
              <a:t>Артықшылықтары: </a:t>
            </a:r>
            <a:endParaRPr lang="ru-KZ" dirty="0"/>
          </a:p>
        </p:txBody>
      </p:sp>
      <p:sp>
        <p:nvSpPr>
          <p:cNvPr id="3" name="Объект 2">
            <a:extLst>
              <a:ext uri="{FF2B5EF4-FFF2-40B4-BE49-F238E27FC236}">
                <a16:creationId xmlns:a16="http://schemas.microsoft.com/office/drawing/2014/main" id="{122D19EB-70E8-C7C6-12CA-1A0034A4445C}"/>
              </a:ext>
            </a:extLst>
          </p:cNvPr>
          <p:cNvSpPr>
            <a:spLocks noGrp="1"/>
          </p:cNvSpPr>
          <p:nvPr>
            <p:ph idx="1"/>
          </p:nvPr>
        </p:nvSpPr>
        <p:spPr>
          <a:xfrm>
            <a:off x="838200" y="2166425"/>
            <a:ext cx="10515600" cy="4010538"/>
          </a:xfrm>
        </p:spPr>
        <p:txBody>
          <a:bodyPr/>
          <a:lstStyle/>
          <a:p>
            <a:pPr marL="0" indent="0">
              <a:buNone/>
            </a:pPr>
            <a:r>
              <a:rPr lang="kk-KZ" dirty="0"/>
              <a:t>Қолайлы әрі тез арада қалдықтарды қайта өңдеу жайлы ақпаратты алуға, және қалада болып жатқан іс шаралардан хабардар болуға мүмкіндік береді. Қоқыс мөлшерімен ластануды азайтуға, және табиғи ресурстарды үнемдеуге көмектеседі.</a:t>
            </a:r>
            <a:endParaRPr lang="ru-KZ" dirty="0"/>
          </a:p>
        </p:txBody>
      </p:sp>
    </p:spTree>
    <p:extLst>
      <p:ext uri="{BB962C8B-B14F-4D97-AF65-F5344CB8AC3E}">
        <p14:creationId xmlns:p14="http://schemas.microsoft.com/office/powerpoint/2010/main" val="3872553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F51EDF7-CAEF-CFE9-344D-5E6ED573A438}"/>
              </a:ext>
            </a:extLst>
          </p:cNvPr>
          <p:cNvSpPr>
            <a:spLocks noGrp="1"/>
          </p:cNvSpPr>
          <p:nvPr>
            <p:ph type="title"/>
          </p:nvPr>
        </p:nvSpPr>
        <p:spPr>
          <a:xfrm>
            <a:off x="838200" y="2766218"/>
            <a:ext cx="10515600" cy="1325563"/>
          </a:xfrm>
        </p:spPr>
        <p:txBody>
          <a:bodyPr/>
          <a:lstStyle/>
          <a:p>
            <a:pPr algn="ctr"/>
            <a:r>
              <a:rPr lang="kk-KZ" dirty="0">
                <a:effectLst/>
              </a:rPr>
              <a:t>Функционалы:</a:t>
            </a:r>
            <a:endParaRPr lang="ru-KZ" dirty="0"/>
          </a:p>
        </p:txBody>
      </p:sp>
      <p:sp>
        <p:nvSpPr>
          <p:cNvPr id="5" name="Объект 4">
            <a:extLst>
              <a:ext uri="{FF2B5EF4-FFF2-40B4-BE49-F238E27FC236}">
                <a16:creationId xmlns:a16="http://schemas.microsoft.com/office/drawing/2014/main" id="{F47E3A02-6CF1-6153-EF54-D743C8FB2C66}"/>
              </a:ext>
            </a:extLst>
          </p:cNvPr>
          <p:cNvSpPr>
            <a:spLocks noGrp="1"/>
          </p:cNvSpPr>
          <p:nvPr>
            <p:ph idx="1"/>
          </p:nvPr>
        </p:nvSpPr>
        <p:spPr/>
        <p:txBody>
          <a:bodyPr/>
          <a:lstStyle/>
          <a:p>
            <a:pPr marL="0" indent="0">
              <a:buNone/>
            </a:pPr>
            <a:r>
              <a:rPr lang="en-US" dirty="0"/>
              <a:t> </a:t>
            </a:r>
            <a:endParaRPr lang="ru-KZ" dirty="0"/>
          </a:p>
        </p:txBody>
      </p:sp>
    </p:spTree>
    <p:extLst>
      <p:ext uri="{BB962C8B-B14F-4D97-AF65-F5344CB8AC3E}">
        <p14:creationId xmlns:p14="http://schemas.microsoft.com/office/powerpoint/2010/main" val="947691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9C1EDCC-E213-928C-F84D-0C76A08FAACA}"/>
              </a:ext>
            </a:extLst>
          </p:cNvPr>
          <p:cNvSpPr>
            <a:spLocks noGrp="1"/>
          </p:cNvSpPr>
          <p:nvPr>
            <p:ph type="title"/>
          </p:nvPr>
        </p:nvSpPr>
        <p:spPr/>
        <p:txBody>
          <a:bodyPr/>
          <a:lstStyle/>
          <a:p>
            <a:r>
              <a:rPr lang="en-US" dirty="0"/>
              <a:t> </a:t>
            </a:r>
            <a:endParaRPr lang="ru-KZ" dirty="0"/>
          </a:p>
        </p:txBody>
      </p:sp>
      <p:pic>
        <p:nvPicPr>
          <p:cNvPr id="4" name="ecobot">
            <a:hlinkClick r:id="" action="ppaction://media"/>
            <a:extLst>
              <a:ext uri="{FF2B5EF4-FFF2-40B4-BE49-F238E27FC236}">
                <a16:creationId xmlns:a16="http://schemas.microsoft.com/office/drawing/2014/main" id="{93FC1D10-90E2-4473-53F8-C88C28E49194}"/>
              </a:ext>
            </a:extLst>
          </p:cNvPr>
          <p:cNvPicPr>
            <a:picLocks noGrp="1" noChangeAspect="1"/>
          </p:cNvPicPr>
          <p:nvPr>
            <p:ph idx="1"/>
            <a:videoFile r:link="rId1"/>
            <p:extLst>
              <p:ext uri="{DAA4B4D4-6D71-4841-9C94-3DE7FCFB9230}">
                <p14:media xmlns:p14="http://schemas.microsoft.com/office/powerpoint/2010/main" r:embed="rId2">
                  <p14:trim st="6000" end="95181"/>
                </p14:media>
              </p:ext>
            </p:extLst>
          </p:nvPr>
        </p:nvPicPr>
        <p:blipFill>
          <a:blip r:embed="rId4"/>
          <a:stretch>
            <a:fillRect/>
          </a:stretch>
        </p:blipFill>
        <p:spPr>
          <a:xfrm>
            <a:off x="0" y="0"/>
            <a:ext cx="12192000" cy="6857845"/>
          </a:xfrm>
        </p:spPr>
      </p:pic>
      <p:sp>
        <p:nvSpPr>
          <p:cNvPr id="8" name="TextBox 7">
            <a:extLst>
              <a:ext uri="{FF2B5EF4-FFF2-40B4-BE49-F238E27FC236}">
                <a16:creationId xmlns:a16="http://schemas.microsoft.com/office/drawing/2014/main" id="{4099C1EA-DE83-70F5-0F2B-1B9C4D36CFD6}"/>
              </a:ext>
            </a:extLst>
          </p:cNvPr>
          <p:cNvSpPr txBox="1"/>
          <p:nvPr/>
        </p:nvSpPr>
        <p:spPr>
          <a:xfrm>
            <a:off x="6274191" y="1874650"/>
            <a:ext cx="4417255" cy="3108543"/>
          </a:xfrm>
          <a:prstGeom prst="rect">
            <a:avLst/>
          </a:prstGeom>
          <a:noFill/>
        </p:spPr>
        <p:txBody>
          <a:bodyPr wrap="square">
            <a:spAutoFit/>
          </a:bodyPr>
          <a:lstStyle/>
          <a:p>
            <a:r>
              <a:rPr lang="kk-KZ" sz="2800" dirty="0">
                <a:effectLst/>
              </a:rPr>
              <a:t>Қайта өңделетін заттарды сұрыптау туралы түс белгі көмегімен қоқыстың белгілі бір түрін қандай қоқыс жәшіктеріне тастауға болатындығын білуге болады</a:t>
            </a:r>
            <a:endParaRPr lang="ru-KZ" sz="2800" dirty="0"/>
          </a:p>
        </p:txBody>
      </p:sp>
    </p:spTree>
    <p:extLst>
      <p:ext uri="{BB962C8B-B14F-4D97-AF65-F5344CB8AC3E}">
        <p14:creationId xmlns:p14="http://schemas.microsoft.com/office/powerpoint/2010/main" val="87738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000" fill="hold"/>
                                        <p:tgtEl>
                                          <p:spTgt spid="4"/>
                                        </p:tgtEl>
                                      </p:cBhvr>
                                    </p:cmd>
                                  </p:childTnLst>
                                </p:cTn>
                              </p:par>
                              <p:par>
                                <p:cTn id="7" presetID="2" presetClass="entr" presetSubtype="2" fill="hold" grpId="0" nodeType="withEffect">
                                  <p:stCondLst>
                                    <p:cond delay="5300"/>
                                  </p:stCondLst>
                                  <p:childTnLst>
                                    <p:set>
                                      <p:cBhvr>
                                        <p:cTn id="8" dur="1" fill="hold">
                                          <p:stCondLst>
                                            <p:cond delay="0"/>
                                          </p:stCondLst>
                                        </p:cTn>
                                        <p:tgtEl>
                                          <p:spTgt spid="8"/>
                                        </p:tgtEl>
                                        <p:attrNameLst>
                                          <p:attrName>style.visibility</p:attrName>
                                        </p:attrNameLst>
                                      </p:cBhvr>
                                      <p:to>
                                        <p:strVal val="visible"/>
                                      </p:to>
                                    </p:set>
                                    <p:anim calcmode="lin" valueType="num">
                                      <p:cBhvr additive="base">
                                        <p:cTn id="9" dur="1000" fill="hold"/>
                                        <p:tgtEl>
                                          <p:spTgt spid="8"/>
                                        </p:tgtEl>
                                        <p:attrNameLst>
                                          <p:attrName>ppt_x</p:attrName>
                                        </p:attrNameLst>
                                      </p:cBhvr>
                                      <p:tavLst>
                                        <p:tav tm="0">
                                          <p:val>
                                            <p:strVal val="1+#ppt_w/2"/>
                                          </p:val>
                                        </p:tav>
                                        <p:tav tm="100000">
                                          <p:val>
                                            <p:strVal val="#ppt_x"/>
                                          </p:val>
                                        </p:tav>
                                      </p:tavLst>
                                    </p:anim>
                                    <p:anim calcmode="lin" valueType="num">
                                      <p:cBhvr additive="base">
                                        <p:cTn id="10" dur="10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1000"/>
                                        <p:tgtEl>
                                          <p:spTgt spid="8"/>
                                        </p:tgtEl>
                                      </p:cBhvr>
                                    </p:animEffect>
                                    <p:set>
                                      <p:cBhvr>
                                        <p:cTn id="15" dur="1" fill="hold">
                                          <p:stCondLst>
                                            <p:cond delay="9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seq concurrent="1" nextAc="seek">
              <p:cTn id="17" restart="whenNotActive" fill="hold" evtFilter="cancelBubble" nodeType="interactiveSeq">
                <p:stCondLst>
                  <p:cond evt="onClick" delay="0">
                    <p:tgtEl>
                      <p:spTgt spid="4"/>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4"/>
                                        </p:tgtEl>
                                      </p:cBhvr>
                                    </p:cmd>
                                  </p:childTnLst>
                                </p:cTn>
                              </p:par>
                            </p:childTnLst>
                          </p:cTn>
                        </p:par>
                      </p:childTnLst>
                    </p:cTn>
                  </p:par>
                </p:childTnLst>
              </p:cTn>
              <p:nextCondLst>
                <p:cond evt="onClick" delay="0">
                  <p:tgtEl>
                    <p:spTgt spid="4"/>
                  </p:tgtEl>
                </p:cond>
              </p:nextCondLst>
            </p:seq>
          </p:childTnLst>
        </p:cTn>
      </p:par>
    </p:tnLst>
    <p:bldLst>
      <p:bldP spid="8" grpId="0"/>
      <p:bldP spid="8"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9C1EDCC-E213-928C-F84D-0C76A08FAACA}"/>
              </a:ext>
            </a:extLst>
          </p:cNvPr>
          <p:cNvSpPr>
            <a:spLocks noGrp="1"/>
          </p:cNvSpPr>
          <p:nvPr>
            <p:ph type="title"/>
          </p:nvPr>
        </p:nvSpPr>
        <p:spPr/>
        <p:txBody>
          <a:bodyPr/>
          <a:lstStyle/>
          <a:p>
            <a:r>
              <a:rPr lang="en-US" dirty="0"/>
              <a:t> </a:t>
            </a:r>
            <a:endParaRPr lang="ru-KZ" dirty="0"/>
          </a:p>
        </p:txBody>
      </p:sp>
      <p:pic>
        <p:nvPicPr>
          <p:cNvPr id="4" name="ecobot">
            <a:hlinkClick r:id="" action="ppaction://media"/>
            <a:extLst>
              <a:ext uri="{FF2B5EF4-FFF2-40B4-BE49-F238E27FC236}">
                <a16:creationId xmlns:a16="http://schemas.microsoft.com/office/drawing/2014/main" id="{93FC1D10-90E2-4473-53F8-C88C28E49194}"/>
              </a:ext>
            </a:extLst>
          </p:cNvPr>
          <p:cNvPicPr>
            <a:picLocks noGrp="1" noChangeAspect="1"/>
          </p:cNvPicPr>
          <p:nvPr>
            <p:ph idx="1"/>
            <a:videoFile r:link="rId1"/>
            <p:extLst>
              <p:ext uri="{DAA4B4D4-6D71-4841-9C94-3DE7FCFB9230}">
                <p14:media xmlns:p14="http://schemas.microsoft.com/office/powerpoint/2010/main" r:embed="rId2">
                  <p14:trim st="19000" end="84181"/>
                </p14:media>
              </p:ext>
            </p:extLst>
          </p:nvPr>
        </p:nvPicPr>
        <p:blipFill>
          <a:blip r:embed="rId4"/>
          <a:stretch>
            <a:fillRect/>
          </a:stretch>
        </p:blipFill>
        <p:spPr>
          <a:xfrm>
            <a:off x="0" y="0"/>
            <a:ext cx="12192000" cy="6857845"/>
          </a:xfrm>
        </p:spPr>
      </p:pic>
      <p:sp>
        <p:nvSpPr>
          <p:cNvPr id="5" name="TextBox 4">
            <a:extLst>
              <a:ext uri="{FF2B5EF4-FFF2-40B4-BE49-F238E27FC236}">
                <a16:creationId xmlns:a16="http://schemas.microsoft.com/office/drawing/2014/main" id="{691B4ED7-0A2B-FA51-5572-135773C4B770}"/>
              </a:ext>
            </a:extLst>
          </p:cNvPr>
          <p:cNvSpPr txBox="1"/>
          <p:nvPr/>
        </p:nvSpPr>
        <p:spPr>
          <a:xfrm>
            <a:off x="6096000" y="1720762"/>
            <a:ext cx="5712762" cy="3416320"/>
          </a:xfrm>
          <a:prstGeom prst="rect">
            <a:avLst/>
          </a:prstGeom>
          <a:noFill/>
        </p:spPr>
        <p:txBody>
          <a:bodyPr wrap="square">
            <a:spAutoFit/>
          </a:bodyPr>
          <a:lstStyle/>
          <a:p>
            <a:r>
              <a:rPr lang="kk-KZ" sz="2400" dirty="0"/>
              <a:t>Пластмассаның түрлеріне арналған таңбалау жүйесі қалай жұмыс істейтінін және сәйкестендіру кодтары дегеніміз не екенін түсіндіреді. Осы кодтардың көмегімен сіз материалдың құрамын анықтай аласыз, материалдан қандай басқа заттарды жасауға, сондай-ақ материалды қайта өңдеуге болатындығын біле аласыз.</a:t>
            </a:r>
            <a:endParaRPr lang="ru-KZ" sz="2400" dirty="0"/>
          </a:p>
        </p:txBody>
      </p:sp>
    </p:spTree>
    <p:extLst>
      <p:ext uri="{BB962C8B-B14F-4D97-AF65-F5344CB8AC3E}">
        <p14:creationId xmlns:p14="http://schemas.microsoft.com/office/powerpoint/2010/main" val="3622272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000" fill="hold"/>
                                        <p:tgtEl>
                                          <p:spTgt spid="4"/>
                                        </p:tgtEl>
                                      </p:cBhvr>
                                    </p:cmd>
                                  </p:childTnLst>
                                </p:cTn>
                              </p:par>
                              <p:par>
                                <p:cTn id="7" presetID="2" presetClass="entr" presetSubtype="2" fill="hold" grpId="0" nodeType="withEffect">
                                  <p:stCondLst>
                                    <p:cond delay="700"/>
                                  </p:stCondLst>
                                  <p:childTnLst>
                                    <p:set>
                                      <p:cBhvr>
                                        <p:cTn id="8" dur="1" fill="hold">
                                          <p:stCondLst>
                                            <p:cond delay="0"/>
                                          </p:stCondLst>
                                        </p:cTn>
                                        <p:tgtEl>
                                          <p:spTgt spid="5"/>
                                        </p:tgtEl>
                                        <p:attrNameLst>
                                          <p:attrName>style.visibility</p:attrName>
                                        </p:attrNameLst>
                                      </p:cBhvr>
                                      <p:to>
                                        <p:strVal val="visible"/>
                                      </p:to>
                                    </p:set>
                                    <p:anim calcmode="lin" valueType="num">
                                      <p:cBhvr additive="base">
                                        <p:cTn id="9" dur="1000" fill="hold"/>
                                        <p:tgtEl>
                                          <p:spTgt spid="5"/>
                                        </p:tgtEl>
                                        <p:attrNameLst>
                                          <p:attrName>ppt_x</p:attrName>
                                        </p:attrNameLst>
                                      </p:cBhvr>
                                      <p:tavLst>
                                        <p:tav tm="0">
                                          <p:val>
                                            <p:strVal val="1+#ppt_w/2"/>
                                          </p:val>
                                        </p:tav>
                                        <p:tav tm="100000">
                                          <p:val>
                                            <p:strVal val="#ppt_x"/>
                                          </p:val>
                                        </p:tav>
                                      </p:tavLst>
                                    </p:anim>
                                    <p:anim calcmode="lin" valueType="num">
                                      <p:cBhvr additive="base">
                                        <p:cTn id="10" dur="10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1000"/>
                                        <p:tgtEl>
                                          <p:spTgt spid="5"/>
                                        </p:tgtEl>
                                      </p:cBhvr>
                                    </p:animEffect>
                                    <p:set>
                                      <p:cBhvr>
                                        <p:cTn id="15" dur="1" fill="hold">
                                          <p:stCondLst>
                                            <p:cond delay="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seq concurrent="1" nextAc="seek">
              <p:cTn id="17" restart="whenNotActive" fill="hold" evtFilter="cancelBubble" nodeType="interactiveSeq">
                <p:stCondLst>
                  <p:cond evt="onClick" delay="0">
                    <p:tgtEl>
                      <p:spTgt spid="4"/>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withEffect">
                                  <p:stCondLst>
                                    <p:cond delay="0"/>
                                  </p:stCondLst>
                                  <p:childTnLst>
                                    <p:cmd type="call" cmd="togglePause">
                                      <p:cBhvr>
                                        <p:cTn id="21" dur="1" fill="hold"/>
                                        <p:tgtEl>
                                          <p:spTgt spid="4"/>
                                        </p:tgtEl>
                                      </p:cBhvr>
                                    </p:cmd>
                                  </p:childTnLst>
                                </p:cTn>
                              </p:par>
                            </p:childTnLst>
                          </p:cTn>
                        </p:par>
                      </p:childTnLst>
                    </p:cTn>
                  </p:par>
                </p:childTnLst>
              </p:cTn>
              <p:nextCondLst>
                <p:cond evt="onClick" delay="0">
                  <p:tgtEl>
                    <p:spTgt spid="4"/>
                  </p:tgtEl>
                </p:cond>
              </p:nextCondLst>
            </p:seq>
          </p:childTnLst>
        </p:cTn>
      </p:par>
    </p:tnLst>
    <p:bldLst>
      <p:bldP spid="5" grpId="0"/>
      <p:bldP spid="5"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9C1EDCC-E213-928C-F84D-0C76A08FAACA}"/>
              </a:ext>
            </a:extLst>
          </p:cNvPr>
          <p:cNvSpPr>
            <a:spLocks noGrp="1"/>
          </p:cNvSpPr>
          <p:nvPr>
            <p:ph type="title"/>
          </p:nvPr>
        </p:nvSpPr>
        <p:spPr/>
        <p:txBody>
          <a:bodyPr/>
          <a:lstStyle/>
          <a:p>
            <a:r>
              <a:rPr lang="en-US" dirty="0"/>
              <a:t> </a:t>
            </a:r>
            <a:endParaRPr lang="ru-KZ" dirty="0"/>
          </a:p>
        </p:txBody>
      </p:sp>
      <p:pic>
        <p:nvPicPr>
          <p:cNvPr id="4" name="ecobot">
            <a:hlinkClick r:id="" action="ppaction://media"/>
            <a:extLst>
              <a:ext uri="{FF2B5EF4-FFF2-40B4-BE49-F238E27FC236}">
                <a16:creationId xmlns:a16="http://schemas.microsoft.com/office/drawing/2014/main" id="{93FC1D10-90E2-4473-53F8-C88C28E49194}"/>
              </a:ext>
            </a:extLst>
          </p:cNvPr>
          <p:cNvPicPr>
            <a:picLocks noGrp="1" noChangeAspect="1"/>
          </p:cNvPicPr>
          <p:nvPr>
            <p:ph idx="1"/>
            <a:videoFile r:link="rId1"/>
            <p:extLst>
              <p:ext uri="{DAA4B4D4-6D71-4841-9C94-3DE7FCFB9230}">
                <p14:media xmlns:p14="http://schemas.microsoft.com/office/powerpoint/2010/main" r:embed="rId2">
                  <p14:trim st="30000" end="71181"/>
                </p14:media>
              </p:ext>
            </p:extLst>
          </p:nvPr>
        </p:nvPicPr>
        <p:blipFill>
          <a:blip r:embed="rId4"/>
          <a:stretch>
            <a:fillRect/>
          </a:stretch>
        </p:blipFill>
        <p:spPr>
          <a:xfrm>
            <a:off x="0" y="0"/>
            <a:ext cx="12192000" cy="6857845"/>
          </a:xfrm>
        </p:spPr>
      </p:pic>
      <p:sp>
        <p:nvSpPr>
          <p:cNvPr id="3" name="TextBox 2">
            <a:extLst>
              <a:ext uri="{FF2B5EF4-FFF2-40B4-BE49-F238E27FC236}">
                <a16:creationId xmlns:a16="http://schemas.microsoft.com/office/drawing/2014/main" id="{91447EEC-17D3-E154-B279-7F9E754010E7}"/>
              </a:ext>
            </a:extLst>
          </p:cNvPr>
          <p:cNvSpPr txBox="1"/>
          <p:nvPr/>
        </p:nvSpPr>
        <p:spPr>
          <a:xfrm>
            <a:off x="838200" y="2736424"/>
            <a:ext cx="5601392" cy="1384995"/>
          </a:xfrm>
          <a:prstGeom prst="rect">
            <a:avLst/>
          </a:prstGeom>
          <a:noFill/>
        </p:spPr>
        <p:txBody>
          <a:bodyPr wrap="square">
            <a:spAutoFit/>
          </a:bodyPr>
          <a:lstStyle/>
          <a:p>
            <a:r>
              <a:rPr lang="kk-KZ" sz="2800" dirty="0"/>
              <a:t>Пайдаланушыға экология сарапшыларына сұрақтар қоюға және кеңес алуға мүмкіндік береді</a:t>
            </a:r>
            <a:endParaRPr lang="ru-KZ" sz="2800" dirty="0"/>
          </a:p>
        </p:txBody>
      </p:sp>
    </p:spTree>
    <p:extLst>
      <p:ext uri="{BB962C8B-B14F-4D97-AF65-F5344CB8AC3E}">
        <p14:creationId xmlns:p14="http://schemas.microsoft.com/office/powerpoint/2010/main" val="3169416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000" fill="hold"/>
                                        <p:tgtEl>
                                          <p:spTgt spid="4"/>
                                        </p:tgtEl>
                                      </p:cBhvr>
                                    </p:cmd>
                                  </p:childTnLst>
                                </p:cTn>
                              </p:par>
                              <p:par>
                                <p:cTn id="7" presetID="2" presetClass="entr" presetSubtype="8" fill="hold" grpId="0" nodeType="withEffect">
                                  <p:stCondLst>
                                    <p:cond delay="4300"/>
                                  </p:stCondLst>
                                  <p:childTnLst>
                                    <p:set>
                                      <p:cBhvr>
                                        <p:cTn id="8" dur="1" fill="hold">
                                          <p:stCondLst>
                                            <p:cond delay="0"/>
                                          </p:stCondLst>
                                        </p:cTn>
                                        <p:tgtEl>
                                          <p:spTgt spid="3"/>
                                        </p:tgtEl>
                                        <p:attrNameLst>
                                          <p:attrName>style.visibility</p:attrName>
                                        </p:attrNameLst>
                                      </p:cBhvr>
                                      <p:to>
                                        <p:strVal val="visible"/>
                                      </p:to>
                                    </p:set>
                                    <p:anim calcmode="lin" valueType="num">
                                      <p:cBhvr additive="base">
                                        <p:cTn id="9" dur="1000" fill="hold"/>
                                        <p:tgtEl>
                                          <p:spTgt spid="3"/>
                                        </p:tgtEl>
                                        <p:attrNameLst>
                                          <p:attrName>ppt_x</p:attrName>
                                        </p:attrNameLst>
                                      </p:cBhvr>
                                      <p:tavLst>
                                        <p:tav tm="0">
                                          <p:val>
                                            <p:strVal val="0-#ppt_w/2"/>
                                          </p:val>
                                        </p:tav>
                                        <p:tav tm="100000">
                                          <p:val>
                                            <p:strVal val="#ppt_x"/>
                                          </p:val>
                                        </p:tav>
                                      </p:tavLst>
                                    </p:anim>
                                    <p:anim calcmode="lin" valueType="num">
                                      <p:cBhvr additive="base">
                                        <p:cTn id="10" dur="1000" fill="hold"/>
                                        <p:tgtEl>
                                          <p:spTgt spid="3"/>
                                        </p:tgtEl>
                                        <p:attrNameLst>
                                          <p:attrName>ppt_y</p:attrName>
                                        </p:attrNameLst>
                                      </p:cBhvr>
                                      <p:tavLst>
                                        <p:tav tm="0">
                                          <p:val>
                                            <p:strVal val="#ppt_y"/>
                                          </p:val>
                                        </p:tav>
                                        <p:tav tm="100000">
                                          <p:val>
                                            <p:strVal val="#ppt_y"/>
                                          </p:val>
                                        </p:tav>
                                      </p:tavLst>
                                    </p:anim>
                                  </p:childTnLst>
                                </p:cTn>
                              </p:par>
                              <p:par>
                                <p:cTn id="11" presetID="10" presetClass="exit" presetSubtype="0" fill="hold" grpId="1" nodeType="withEffect">
                                  <p:stCondLst>
                                    <p:cond delay="9700"/>
                                  </p:stCondLst>
                                  <p:childTnLst>
                                    <p:animEffect transition="out" filter="fade">
                                      <p:cBhvr>
                                        <p:cTn id="12" dur="1000"/>
                                        <p:tgtEl>
                                          <p:spTgt spid="3"/>
                                        </p:tgtEl>
                                      </p:cBhvr>
                                    </p:animEffect>
                                    <p:set>
                                      <p:cBhvr>
                                        <p:cTn id="13" dur="1" fill="hold">
                                          <p:stCondLst>
                                            <p:cond delay="9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4"/>
                </p:tgtEl>
              </p:cMediaNode>
            </p:video>
            <p:seq concurrent="1" nextAc="seek">
              <p:cTn id="15" restart="whenNotActive" fill="hold" evtFilter="cancelBubble" nodeType="interactiveSeq">
                <p:stCondLst>
                  <p:cond evt="onClick" delay="0">
                    <p:tgtEl>
                      <p:spTgt spid="4"/>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withEffect">
                                  <p:stCondLst>
                                    <p:cond delay="0"/>
                                  </p:stCondLst>
                                  <p:childTnLst>
                                    <p:cmd type="call" cmd="togglePause">
                                      <p:cBhvr>
                                        <p:cTn id="19"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p:bldP spid="3"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9C1EDCC-E213-928C-F84D-0C76A08FAACA}"/>
              </a:ext>
            </a:extLst>
          </p:cNvPr>
          <p:cNvSpPr>
            <a:spLocks noGrp="1"/>
          </p:cNvSpPr>
          <p:nvPr>
            <p:ph type="title"/>
          </p:nvPr>
        </p:nvSpPr>
        <p:spPr/>
        <p:txBody>
          <a:bodyPr/>
          <a:lstStyle/>
          <a:p>
            <a:r>
              <a:rPr lang="en-US" dirty="0"/>
              <a:t> </a:t>
            </a:r>
            <a:endParaRPr lang="ru-KZ" dirty="0"/>
          </a:p>
        </p:txBody>
      </p:sp>
      <p:pic>
        <p:nvPicPr>
          <p:cNvPr id="4" name="ecobot">
            <a:hlinkClick r:id="" action="ppaction://media"/>
            <a:extLst>
              <a:ext uri="{FF2B5EF4-FFF2-40B4-BE49-F238E27FC236}">
                <a16:creationId xmlns:a16="http://schemas.microsoft.com/office/drawing/2014/main" id="{93FC1D10-90E2-4473-53F8-C88C28E49194}"/>
              </a:ext>
            </a:extLst>
          </p:cNvPr>
          <p:cNvPicPr>
            <a:picLocks noGrp="1" noChangeAspect="1"/>
          </p:cNvPicPr>
          <p:nvPr>
            <p:ph idx="1"/>
            <a:videoFile r:link="rId1"/>
            <p:extLst>
              <p:ext uri="{DAA4B4D4-6D71-4841-9C94-3DE7FCFB9230}">
                <p14:media xmlns:p14="http://schemas.microsoft.com/office/powerpoint/2010/main" r:embed="rId2">
                  <p14:trim st="47000" end="55181"/>
                </p14:media>
              </p:ext>
            </p:extLst>
          </p:nvPr>
        </p:nvPicPr>
        <p:blipFill>
          <a:blip r:embed="rId4"/>
          <a:stretch>
            <a:fillRect/>
          </a:stretch>
        </p:blipFill>
        <p:spPr>
          <a:xfrm>
            <a:off x="0" y="0"/>
            <a:ext cx="12192000" cy="6857845"/>
          </a:xfrm>
        </p:spPr>
      </p:pic>
      <p:sp>
        <p:nvSpPr>
          <p:cNvPr id="3" name="TextBox 2">
            <a:extLst>
              <a:ext uri="{FF2B5EF4-FFF2-40B4-BE49-F238E27FC236}">
                <a16:creationId xmlns:a16="http://schemas.microsoft.com/office/drawing/2014/main" id="{91447EEC-17D3-E154-B279-7F9E754010E7}"/>
              </a:ext>
            </a:extLst>
          </p:cNvPr>
          <p:cNvSpPr txBox="1"/>
          <p:nvPr/>
        </p:nvSpPr>
        <p:spPr>
          <a:xfrm>
            <a:off x="555567" y="1874650"/>
            <a:ext cx="6360622" cy="3108543"/>
          </a:xfrm>
          <a:prstGeom prst="rect">
            <a:avLst/>
          </a:prstGeom>
          <a:noFill/>
        </p:spPr>
        <p:txBody>
          <a:bodyPr wrap="square">
            <a:spAutoFit/>
          </a:bodyPr>
          <a:lstStyle/>
          <a:p>
            <a:r>
              <a:rPr lang="kk-KZ" sz="2800" dirty="0"/>
              <a:t>Бүкіл әлемдегі қалалардағы ауа сапасын бағалауға мүмкіндік береді. Улы заттар мен ластану деңгейі сияқты критерийлерді қолдана отырып, бағдарлама ауаның сапасын бағалайды және ұсыныстар береді: далаға шығуға бола ма, әлде үйде болған дұрыс па.</a:t>
            </a:r>
            <a:endParaRPr lang="ru-KZ" sz="2800" dirty="0"/>
          </a:p>
        </p:txBody>
      </p:sp>
    </p:spTree>
    <p:extLst>
      <p:ext uri="{BB962C8B-B14F-4D97-AF65-F5344CB8AC3E}">
        <p14:creationId xmlns:p14="http://schemas.microsoft.com/office/powerpoint/2010/main" val="3579457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000" fill="hold"/>
                                        <p:tgtEl>
                                          <p:spTgt spid="4"/>
                                        </p:tgtEl>
                                      </p:cBhvr>
                                    </p:cmd>
                                  </p:childTnLst>
                                </p:cTn>
                              </p:par>
                              <p:par>
                                <p:cTn id="7" presetID="2" presetClass="entr" presetSubtype="8" fill="hold" grpId="0" nodeType="withEffect">
                                  <p:stCondLst>
                                    <p:cond delay="800"/>
                                  </p:stCondLst>
                                  <p:childTnLst>
                                    <p:set>
                                      <p:cBhvr>
                                        <p:cTn id="8" dur="1" fill="hold">
                                          <p:stCondLst>
                                            <p:cond delay="0"/>
                                          </p:stCondLst>
                                        </p:cTn>
                                        <p:tgtEl>
                                          <p:spTgt spid="3"/>
                                        </p:tgtEl>
                                        <p:attrNameLst>
                                          <p:attrName>style.visibility</p:attrName>
                                        </p:attrNameLst>
                                      </p:cBhvr>
                                      <p:to>
                                        <p:strVal val="visible"/>
                                      </p:to>
                                    </p:set>
                                    <p:anim calcmode="lin" valueType="num">
                                      <p:cBhvr additive="base">
                                        <p:cTn id="9" dur="1000" fill="hold"/>
                                        <p:tgtEl>
                                          <p:spTgt spid="3"/>
                                        </p:tgtEl>
                                        <p:attrNameLst>
                                          <p:attrName>ppt_x</p:attrName>
                                        </p:attrNameLst>
                                      </p:cBhvr>
                                      <p:tavLst>
                                        <p:tav tm="0">
                                          <p:val>
                                            <p:strVal val="0-#ppt_w/2"/>
                                          </p:val>
                                        </p:tav>
                                        <p:tav tm="100000">
                                          <p:val>
                                            <p:strVal val="#ppt_x"/>
                                          </p:val>
                                        </p:tav>
                                      </p:tavLst>
                                    </p:anim>
                                    <p:anim calcmode="lin" valueType="num">
                                      <p:cBhvr additive="base">
                                        <p:cTn id="10"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1000"/>
                                        <p:tgtEl>
                                          <p:spTgt spid="3"/>
                                        </p:tgtEl>
                                      </p:cBhvr>
                                    </p:animEffect>
                                    <p:set>
                                      <p:cBhvr>
                                        <p:cTn id="15" dur="1" fill="hold">
                                          <p:stCondLst>
                                            <p:cond delay="9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seq concurrent="1" nextAc="seek">
              <p:cTn id="17" restart="whenNotActive" fill="hold" evtFilter="cancelBubble" nodeType="interactiveSeq">
                <p:stCondLst>
                  <p:cond evt="onClick" delay="0">
                    <p:tgtEl>
                      <p:spTgt spid="4"/>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withEffect">
                                  <p:stCondLst>
                                    <p:cond delay="0"/>
                                  </p:stCondLst>
                                  <p:childTnLst>
                                    <p:cmd type="call" cmd="togglePause">
                                      <p:cBhvr>
                                        <p:cTn id="21"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p:bldP spid="3"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9C1EDCC-E213-928C-F84D-0C76A08FAACA}"/>
              </a:ext>
            </a:extLst>
          </p:cNvPr>
          <p:cNvSpPr>
            <a:spLocks noGrp="1"/>
          </p:cNvSpPr>
          <p:nvPr>
            <p:ph type="title"/>
          </p:nvPr>
        </p:nvSpPr>
        <p:spPr/>
        <p:txBody>
          <a:bodyPr/>
          <a:lstStyle/>
          <a:p>
            <a:r>
              <a:rPr lang="en-US" dirty="0"/>
              <a:t> </a:t>
            </a:r>
            <a:endParaRPr lang="ru-KZ" dirty="0"/>
          </a:p>
        </p:txBody>
      </p:sp>
      <p:pic>
        <p:nvPicPr>
          <p:cNvPr id="4" name="ecobot">
            <a:hlinkClick r:id="" action="ppaction://media"/>
            <a:extLst>
              <a:ext uri="{FF2B5EF4-FFF2-40B4-BE49-F238E27FC236}">
                <a16:creationId xmlns:a16="http://schemas.microsoft.com/office/drawing/2014/main" id="{93FC1D10-90E2-4473-53F8-C88C28E49194}"/>
              </a:ext>
            </a:extLst>
          </p:cNvPr>
          <p:cNvPicPr>
            <a:picLocks noGrp="1" noChangeAspect="1"/>
          </p:cNvPicPr>
          <p:nvPr>
            <p:ph idx="1"/>
            <a:videoFile r:link="rId1"/>
            <p:extLst>
              <p:ext uri="{DAA4B4D4-6D71-4841-9C94-3DE7FCFB9230}">
                <p14:media xmlns:p14="http://schemas.microsoft.com/office/powerpoint/2010/main" r:embed="rId2">
                  <p14:trim st="60000" end="43181"/>
                </p14:media>
              </p:ext>
            </p:extLst>
          </p:nvPr>
        </p:nvPicPr>
        <p:blipFill>
          <a:blip r:embed="rId4"/>
          <a:stretch>
            <a:fillRect/>
          </a:stretch>
        </p:blipFill>
        <p:spPr>
          <a:xfrm>
            <a:off x="0" y="0"/>
            <a:ext cx="12192000" cy="6857845"/>
          </a:xfrm>
        </p:spPr>
      </p:pic>
      <p:sp>
        <p:nvSpPr>
          <p:cNvPr id="3" name="TextBox 2">
            <a:extLst>
              <a:ext uri="{FF2B5EF4-FFF2-40B4-BE49-F238E27FC236}">
                <a16:creationId xmlns:a16="http://schemas.microsoft.com/office/drawing/2014/main" id="{91447EEC-17D3-E154-B279-7F9E754010E7}"/>
              </a:ext>
            </a:extLst>
          </p:cNvPr>
          <p:cNvSpPr txBox="1"/>
          <p:nvPr/>
        </p:nvSpPr>
        <p:spPr>
          <a:xfrm>
            <a:off x="555567" y="1874650"/>
            <a:ext cx="6360622" cy="2677656"/>
          </a:xfrm>
          <a:prstGeom prst="rect">
            <a:avLst/>
          </a:prstGeom>
          <a:noFill/>
        </p:spPr>
        <p:txBody>
          <a:bodyPr wrap="square">
            <a:spAutoFit/>
          </a:bodyPr>
          <a:lstStyle/>
          <a:p>
            <a:r>
              <a:rPr lang="kk-KZ" sz="2800" dirty="0"/>
              <a:t>Осылайша, пайдаланушылар өз қаласындағы ауа сапасы мен оның денсаулыққа әсері туралы өзекті ақпаратқа сүйене отырып, өз күндерін қалай өткізуге болатындығы туралы шешім қабылдай алады.</a:t>
            </a:r>
            <a:endParaRPr lang="ru-KZ" sz="2800" dirty="0"/>
          </a:p>
        </p:txBody>
      </p:sp>
    </p:spTree>
    <p:extLst>
      <p:ext uri="{BB962C8B-B14F-4D97-AF65-F5344CB8AC3E}">
        <p14:creationId xmlns:p14="http://schemas.microsoft.com/office/powerpoint/2010/main" val="4207777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1000" fill="hold"/>
                                        <p:tgtEl>
                                          <p:spTgt spid="4"/>
                                        </p:tgtEl>
                                      </p:cBhvr>
                                    </p:cmd>
                                  </p:childTnLst>
                                </p:cTn>
                              </p:par>
                              <p:par>
                                <p:cTn id="7" presetID="2" presetClass="entr" presetSubtype="8" fill="hold" grpId="0" nodeType="withEffect">
                                  <p:stCondLst>
                                    <p:cond delay="800"/>
                                  </p:stCondLst>
                                  <p:childTnLst>
                                    <p:set>
                                      <p:cBhvr>
                                        <p:cTn id="8" dur="1" fill="hold">
                                          <p:stCondLst>
                                            <p:cond delay="0"/>
                                          </p:stCondLst>
                                        </p:cTn>
                                        <p:tgtEl>
                                          <p:spTgt spid="3"/>
                                        </p:tgtEl>
                                        <p:attrNameLst>
                                          <p:attrName>style.visibility</p:attrName>
                                        </p:attrNameLst>
                                      </p:cBhvr>
                                      <p:to>
                                        <p:strVal val="visible"/>
                                      </p:to>
                                    </p:set>
                                    <p:anim calcmode="lin" valueType="num">
                                      <p:cBhvr additive="base">
                                        <p:cTn id="9" dur="1000" fill="hold"/>
                                        <p:tgtEl>
                                          <p:spTgt spid="3"/>
                                        </p:tgtEl>
                                        <p:attrNameLst>
                                          <p:attrName>ppt_x</p:attrName>
                                        </p:attrNameLst>
                                      </p:cBhvr>
                                      <p:tavLst>
                                        <p:tav tm="0">
                                          <p:val>
                                            <p:strVal val="0-#ppt_w/2"/>
                                          </p:val>
                                        </p:tav>
                                        <p:tav tm="100000">
                                          <p:val>
                                            <p:strVal val="#ppt_x"/>
                                          </p:val>
                                        </p:tav>
                                      </p:tavLst>
                                    </p:anim>
                                    <p:anim calcmode="lin" valueType="num">
                                      <p:cBhvr additive="base">
                                        <p:cTn id="10" dur="10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1000"/>
                                        <p:tgtEl>
                                          <p:spTgt spid="3"/>
                                        </p:tgtEl>
                                      </p:cBhvr>
                                    </p:animEffect>
                                    <p:set>
                                      <p:cBhvr>
                                        <p:cTn id="15" dur="1" fill="hold">
                                          <p:stCondLst>
                                            <p:cond delay="9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fill="hold" display="0">
                  <p:stCondLst>
                    <p:cond delay="indefinite"/>
                  </p:stCondLst>
                </p:cTn>
                <p:tgtEl>
                  <p:spTgt spid="4"/>
                </p:tgtEl>
              </p:cMediaNode>
            </p:video>
            <p:seq concurrent="1" nextAc="seek">
              <p:cTn id="17" restart="whenNotActive" fill="hold" evtFilter="cancelBubble" nodeType="interactiveSeq">
                <p:stCondLst>
                  <p:cond evt="onClick" delay="0">
                    <p:tgtEl>
                      <p:spTgt spid="4"/>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withEffect">
                                  <p:stCondLst>
                                    <p:cond delay="0"/>
                                  </p:stCondLst>
                                  <p:childTnLst>
                                    <p:cmd type="call" cmd="togglePause">
                                      <p:cBhvr>
                                        <p:cTn id="21"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p:bldP spid="3" grpId="1"/>
    </p:bldLst>
  </p:timing>
</p:sld>
</file>

<file path=ppt/theme/theme1.xml><?xml version="1.0" encoding="utf-8"?>
<a:theme xmlns:a="http://schemas.openxmlformats.org/drawingml/2006/main" name="Office Theme">
  <a:themeElements>
    <a:clrScheme name="Тема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361</TotalTime>
  <Words>265</Words>
  <Application>Microsoft Office PowerPoint</Application>
  <PresentationFormat>Широкоэкранный</PresentationFormat>
  <Paragraphs>26</Paragraphs>
  <Slides>14</Slides>
  <Notes>0</Notes>
  <HiddenSlides>0</HiddenSlides>
  <MMClips>7</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14</vt:i4>
      </vt:variant>
    </vt:vector>
  </HeadingPairs>
  <TitlesOfParts>
    <vt:vector size="18" baseType="lpstr">
      <vt:lpstr>Arial</vt:lpstr>
      <vt:lpstr>Calibri</vt:lpstr>
      <vt:lpstr>Calibri Light</vt:lpstr>
      <vt:lpstr>Office Theme</vt:lpstr>
      <vt:lpstr>Презентация PowerPoint</vt:lpstr>
      <vt:lpstr> Мақсаты:</vt:lpstr>
      <vt:lpstr>Артықшылықтары: </vt:lpstr>
      <vt:lpstr>Функционалы:</vt:lpstr>
      <vt:lpstr> </vt:lpstr>
      <vt:lpstr> </vt:lpstr>
      <vt:lpstr> </vt:lpstr>
      <vt:lpstr> </vt:lpstr>
      <vt:lpstr> </vt:lpstr>
      <vt:lpstr> </vt:lpstr>
      <vt:lpstr>Жоба:</vt:lpstr>
      <vt:lpstr>Презентация PowerPoint</vt:lpstr>
      <vt:lpstr>Презентация PowerPoint</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Salauat Sagandykov</dc:creator>
  <cp:lastModifiedBy>Salauat Sagandykov</cp:lastModifiedBy>
  <cp:revision>8</cp:revision>
  <dcterms:created xsi:type="dcterms:W3CDTF">2023-04-17T19:11:58Z</dcterms:created>
  <dcterms:modified xsi:type="dcterms:W3CDTF">2023-04-21T06:43:02Z</dcterms:modified>
</cp:coreProperties>
</file>

<file path=docProps/thumbnail.jpeg>
</file>